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Cost per hire (based on $150,000 starting salary)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 per hire (based on $150,000 starting salary)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D5-4148-AC5E-F403B42D0BBD}"/>
              </c:ext>
            </c:extLst>
          </c:dPt>
          <c:cat>
            <c:strRef>
              <c:f>Sheet1!$A$2:$A$6</c:f>
              <c:strCache>
                <c:ptCount val="4"/>
                <c:pt idx="0">
                  <c:v>Retained Search</c:v>
                </c:pt>
                <c:pt idx="1">
                  <c:v>Contingent Search</c:v>
                </c:pt>
                <c:pt idx="2">
                  <c:v>RPO</c:v>
                </c:pt>
                <c:pt idx="3">
                  <c:v>Corporate Navigators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50000</c:v>
                </c:pt>
                <c:pt idx="1">
                  <c:v>37500</c:v>
                </c:pt>
                <c:pt idx="2">
                  <c:v>15000</c:v>
                </c:pt>
                <c:pt idx="3">
                  <c:v>5100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5-4148-AC5E-F403B42D0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696152"/>
        <c:axId val="461771704"/>
      </c:barChart>
      <c:catAx>
        <c:axId val="51869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771704"/>
        <c:crosses val="autoZero"/>
        <c:auto val="1"/>
        <c:lblAlgn val="ctr"/>
        <c:lblOffset val="100"/>
        <c:noMultiLvlLbl val="0"/>
      </c:catAx>
      <c:valAx>
        <c:axId val="46177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696152"/>
        <c:crosses val="autoZero"/>
        <c:crossBetween val="between"/>
      </c:valAx>
      <c:spPr>
        <a:noFill/>
        <a:ln>
          <a:noFill/>
        </a:ln>
        <a:effectLst>
          <a:glow rad="127000">
            <a:schemeClr val="accent1">
              <a:alpha val="98000"/>
            </a:schemeClr>
          </a:glo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2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7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2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5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9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6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2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8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2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07193-2EDB-421F-807D-EBEAD1956B10}" type="datetimeFigureOut">
              <a:rPr lang="en-US" smtClean="0"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79836-14F2-4722-BB4A-F6C011A7F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873116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57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 Golob</dc:creator>
  <cp:lastModifiedBy>Mitch Golob</cp:lastModifiedBy>
  <cp:revision>3</cp:revision>
  <dcterms:created xsi:type="dcterms:W3CDTF">2017-05-19T20:04:06Z</dcterms:created>
  <dcterms:modified xsi:type="dcterms:W3CDTF">2018-03-09T18:13:26Z</dcterms:modified>
</cp:coreProperties>
</file>